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63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E4EB1-D5E8-4051-9782-1BE568390F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330F2E2-2C38-46BE-AC63-2C73A02C1B59}">
      <dgm:prSet/>
      <dgm:spPr/>
      <dgm:t>
        <a:bodyPr/>
        <a:lstStyle/>
        <a:p>
          <a:r>
            <a:rPr lang="en-US"/>
            <a:t>Volumetric – attempt to saturate the bandwidth between the target and the Internet</a:t>
          </a:r>
        </a:p>
      </dgm:t>
    </dgm:pt>
    <dgm:pt modelId="{3CFB92DD-6CE9-4BF9-B0AE-4BC54D636176}" type="parTrans" cxnId="{618AEAD3-6748-4700-9486-A6D51B2D1719}">
      <dgm:prSet/>
      <dgm:spPr/>
      <dgm:t>
        <a:bodyPr/>
        <a:lstStyle/>
        <a:p>
          <a:endParaRPr lang="en-US"/>
        </a:p>
      </dgm:t>
    </dgm:pt>
    <dgm:pt modelId="{9C4A58DA-DE39-4E91-9676-5AC62DF15350}" type="sibTrans" cxnId="{618AEAD3-6748-4700-9486-A6D51B2D1719}">
      <dgm:prSet/>
      <dgm:spPr/>
      <dgm:t>
        <a:bodyPr/>
        <a:lstStyle/>
        <a:p>
          <a:endParaRPr lang="en-US"/>
        </a:p>
      </dgm:t>
    </dgm:pt>
    <dgm:pt modelId="{4DDDFFDF-65CB-45C4-A3F7-BE9814115CC2}">
      <dgm:prSet/>
      <dgm:spPr/>
      <dgm:t>
        <a:bodyPr/>
        <a:lstStyle/>
        <a:p>
          <a:r>
            <a:rPr lang="en-US"/>
            <a:t>TCP State-Exhaustion – consume the connection state tables within the infrastructure components </a:t>
          </a:r>
        </a:p>
      </dgm:t>
    </dgm:pt>
    <dgm:pt modelId="{5CC750C9-BEC4-4D8B-94DF-BB5A0674B6C5}" type="parTrans" cxnId="{FBAE4D80-C257-4B1D-ADBA-33028447E279}">
      <dgm:prSet/>
      <dgm:spPr/>
      <dgm:t>
        <a:bodyPr/>
        <a:lstStyle/>
        <a:p>
          <a:endParaRPr lang="en-US"/>
        </a:p>
      </dgm:t>
    </dgm:pt>
    <dgm:pt modelId="{95655DA7-EC89-41C5-9D8C-6F440BF15E7C}" type="sibTrans" cxnId="{FBAE4D80-C257-4B1D-ADBA-33028447E279}">
      <dgm:prSet/>
      <dgm:spPr/>
      <dgm:t>
        <a:bodyPr/>
        <a:lstStyle/>
        <a:p>
          <a:endParaRPr lang="en-US"/>
        </a:p>
      </dgm:t>
    </dgm:pt>
    <dgm:pt modelId="{7F62FA47-BEED-4840-A238-00B21DDB3857}">
      <dgm:prSet/>
      <dgm:spPr/>
      <dgm:t>
        <a:bodyPr/>
        <a:lstStyle/>
        <a:p>
          <a:r>
            <a:rPr lang="en-US"/>
            <a:t>firewalls</a:t>
          </a:r>
        </a:p>
      </dgm:t>
    </dgm:pt>
    <dgm:pt modelId="{68EA6BAB-57D7-4A48-A18C-B0C9F92FA9A4}" type="parTrans" cxnId="{63188E7F-C9EA-4CB6-B746-76E01B876E80}">
      <dgm:prSet/>
      <dgm:spPr/>
      <dgm:t>
        <a:bodyPr/>
        <a:lstStyle/>
        <a:p>
          <a:endParaRPr lang="en-US"/>
        </a:p>
      </dgm:t>
    </dgm:pt>
    <dgm:pt modelId="{8580F438-6980-43D6-95C3-AB73F17ED11A}" type="sibTrans" cxnId="{63188E7F-C9EA-4CB6-B746-76E01B876E80}">
      <dgm:prSet/>
      <dgm:spPr/>
      <dgm:t>
        <a:bodyPr/>
        <a:lstStyle/>
        <a:p>
          <a:endParaRPr lang="en-US"/>
        </a:p>
      </dgm:t>
    </dgm:pt>
    <dgm:pt modelId="{BA4FB3FB-9615-4A58-8711-3FD13EDE7B52}">
      <dgm:prSet/>
      <dgm:spPr/>
      <dgm:t>
        <a:bodyPr/>
        <a:lstStyle/>
        <a:p>
          <a:r>
            <a:rPr lang="en-US"/>
            <a:t>web servers</a:t>
          </a:r>
        </a:p>
      </dgm:t>
    </dgm:pt>
    <dgm:pt modelId="{146FCF9A-6FB4-4BBA-BDCF-0BECB3BB7179}" type="parTrans" cxnId="{56ED3BEA-70D7-4F1F-9FC6-1A16F213D5D0}">
      <dgm:prSet/>
      <dgm:spPr/>
      <dgm:t>
        <a:bodyPr/>
        <a:lstStyle/>
        <a:p>
          <a:endParaRPr lang="en-US"/>
        </a:p>
      </dgm:t>
    </dgm:pt>
    <dgm:pt modelId="{288DBC59-6804-403F-A02F-AEFDFFAFE07D}" type="sibTrans" cxnId="{56ED3BEA-70D7-4F1F-9FC6-1A16F213D5D0}">
      <dgm:prSet/>
      <dgm:spPr/>
      <dgm:t>
        <a:bodyPr/>
        <a:lstStyle/>
        <a:p>
          <a:endParaRPr lang="en-US"/>
        </a:p>
      </dgm:t>
    </dgm:pt>
    <dgm:pt modelId="{D46AE742-C144-4F87-8BB1-C8FF911AF970}">
      <dgm:prSet/>
      <dgm:spPr/>
      <dgm:t>
        <a:bodyPr/>
        <a:lstStyle/>
        <a:p>
          <a:r>
            <a:rPr lang="en-US" dirty="0"/>
            <a:t>Application Layer – target some aspect at Layer-7 of the OSI Model</a:t>
          </a:r>
        </a:p>
      </dgm:t>
    </dgm:pt>
    <dgm:pt modelId="{29BD4027-6D1D-4DE7-98CD-4661DBC3DF3A}" type="parTrans" cxnId="{F1BB2FA2-5417-476A-8551-031ECDDA972D}">
      <dgm:prSet/>
      <dgm:spPr/>
      <dgm:t>
        <a:bodyPr/>
        <a:lstStyle/>
        <a:p>
          <a:endParaRPr lang="en-US"/>
        </a:p>
      </dgm:t>
    </dgm:pt>
    <dgm:pt modelId="{02F506B9-3A2F-4AD3-859C-8D3AF53F1591}" type="sibTrans" cxnId="{F1BB2FA2-5417-476A-8551-031ECDDA972D}">
      <dgm:prSet/>
      <dgm:spPr/>
      <dgm:t>
        <a:bodyPr/>
        <a:lstStyle/>
        <a:p>
          <a:endParaRPr lang="en-US"/>
        </a:p>
      </dgm:t>
    </dgm:pt>
    <dgm:pt modelId="{28ADFCEC-301C-43BE-999E-6DFB9A5E9EAB}" type="pres">
      <dgm:prSet presAssocID="{DCFE4EB1-D5E8-4051-9782-1BE568390F3B}" presName="root" presStyleCnt="0">
        <dgm:presLayoutVars>
          <dgm:dir/>
          <dgm:resizeHandles val="exact"/>
        </dgm:presLayoutVars>
      </dgm:prSet>
      <dgm:spPr/>
    </dgm:pt>
    <dgm:pt modelId="{F696B919-34B4-45B0-8CC9-4E3518EEA5FF}" type="pres">
      <dgm:prSet presAssocID="{8330F2E2-2C38-46BE-AC63-2C73A02C1B59}" presName="compNode" presStyleCnt="0"/>
      <dgm:spPr/>
    </dgm:pt>
    <dgm:pt modelId="{FC58AD79-C70C-4245-87F4-7DCBDA0E145B}" type="pres">
      <dgm:prSet presAssocID="{8330F2E2-2C38-46BE-AC63-2C73A02C1B59}" presName="bgRect" presStyleLbl="bgShp" presStyleIdx="0" presStyleCnt="3"/>
      <dgm:spPr/>
    </dgm:pt>
    <dgm:pt modelId="{65288745-F70D-428E-A2C1-A63EE9165BC6}" type="pres">
      <dgm:prSet presAssocID="{8330F2E2-2C38-46BE-AC63-2C73A02C1B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3F82BD9-ADA6-4FAB-B0A9-2AD48462859E}" type="pres">
      <dgm:prSet presAssocID="{8330F2E2-2C38-46BE-AC63-2C73A02C1B59}" presName="spaceRect" presStyleCnt="0"/>
      <dgm:spPr/>
    </dgm:pt>
    <dgm:pt modelId="{E4408D54-3252-4EC1-8028-5D50FEC8A89B}" type="pres">
      <dgm:prSet presAssocID="{8330F2E2-2C38-46BE-AC63-2C73A02C1B59}" presName="parTx" presStyleLbl="revTx" presStyleIdx="0" presStyleCnt="4">
        <dgm:presLayoutVars>
          <dgm:chMax val="0"/>
          <dgm:chPref val="0"/>
        </dgm:presLayoutVars>
      </dgm:prSet>
      <dgm:spPr/>
    </dgm:pt>
    <dgm:pt modelId="{061EBD5F-5B1A-46CF-9A70-26045C0066E4}" type="pres">
      <dgm:prSet presAssocID="{9C4A58DA-DE39-4E91-9676-5AC62DF15350}" presName="sibTrans" presStyleCnt="0"/>
      <dgm:spPr/>
    </dgm:pt>
    <dgm:pt modelId="{E67C99F6-3A26-41A5-8C3E-B28375A180CE}" type="pres">
      <dgm:prSet presAssocID="{4DDDFFDF-65CB-45C4-A3F7-BE9814115CC2}" presName="compNode" presStyleCnt="0"/>
      <dgm:spPr/>
    </dgm:pt>
    <dgm:pt modelId="{0968235C-1465-48D4-B283-ED87BA885CFA}" type="pres">
      <dgm:prSet presAssocID="{4DDDFFDF-65CB-45C4-A3F7-BE9814115CC2}" presName="bgRect" presStyleLbl="bgShp" presStyleIdx="1" presStyleCnt="3"/>
      <dgm:spPr/>
    </dgm:pt>
    <dgm:pt modelId="{E0860CAF-52B8-458C-8DCB-B8D7D94C4D83}" type="pres">
      <dgm:prSet presAssocID="{4DDDFFDF-65CB-45C4-A3F7-BE9814115C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BE9156B-793D-4000-A3F5-3F1B0A9094B5}" type="pres">
      <dgm:prSet presAssocID="{4DDDFFDF-65CB-45C4-A3F7-BE9814115CC2}" presName="spaceRect" presStyleCnt="0"/>
      <dgm:spPr/>
    </dgm:pt>
    <dgm:pt modelId="{2391DA03-C595-42AF-8F99-9D15C73DBDC6}" type="pres">
      <dgm:prSet presAssocID="{4DDDFFDF-65CB-45C4-A3F7-BE9814115CC2}" presName="parTx" presStyleLbl="revTx" presStyleIdx="1" presStyleCnt="4">
        <dgm:presLayoutVars>
          <dgm:chMax val="0"/>
          <dgm:chPref val="0"/>
        </dgm:presLayoutVars>
      </dgm:prSet>
      <dgm:spPr/>
    </dgm:pt>
    <dgm:pt modelId="{7D5FD6CF-00B0-4AAD-98AD-B70B48929B38}" type="pres">
      <dgm:prSet presAssocID="{4DDDFFDF-65CB-45C4-A3F7-BE9814115CC2}" presName="desTx" presStyleLbl="revTx" presStyleIdx="2" presStyleCnt="4">
        <dgm:presLayoutVars/>
      </dgm:prSet>
      <dgm:spPr/>
    </dgm:pt>
    <dgm:pt modelId="{84B75CE7-865E-4623-BE7B-788F71441F98}" type="pres">
      <dgm:prSet presAssocID="{95655DA7-EC89-41C5-9D8C-6F440BF15E7C}" presName="sibTrans" presStyleCnt="0"/>
      <dgm:spPr/>
    </dgm:pt>
    <dgm:pt modelId="{2E51E72C-EC83-43A9-8DBB-32CF72F202E6}" type="pres">
      <dgm:prSet presAssocID="{D46AE742-C144-4F87-8BB1-C8FF911AF970}" presName="compNode" presStyleCnt="0"/>
      <dgm:spPr/>
    </dgm:pt>
    <dgm:pt modelId="{B36A875A-EFFD-43A6-9CD5-0ACE0A96B671}" type="pres">
      <dgm:prSet presAssocID="{D46AE742-C144-4F87-8BB1-C8FF911AF970}" presName="bgRect" presStyleLbl="bgShp" presStyleIdx="2" presStyleCnt="3"/>
      <dgm:spPr/>
    </dgm:pt>
    <dgm:pt modelId="{077E0BA8-3FE1-4330-8A65-94B95B4297CC}" type="pres">
      <dgm:prSet presAssocID="{D46AE742-C144-4F87-8BB1-C8FF911AF9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781C01D-E3CF-42E3-B560-5242DF0E9170}" type="pres">
      <dgm:prSet presAssocID="{D46AE742-C144-4F87-8BB1-C8FF911AF970}" presName="spaceRect" presStyleCnt="0"/>
      <dgm:spPr/>
    </dgm:pt>
    <dgm:pt modelId="{878B41CB-B2C5-4886-A906-2E157E55925C}" type="pres">
      <dgm:prSet presAssocID="{D46AE742-C144-4F87-8BB1-C8FF911AF9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CBA080B-FE84-4BD3-94E3-36153A097454}" type="presOf" srcId="{BA4FB3FB-9615-4A58-8711-3FD13EDE7B52}" destId="{7D5FD6CF-00B0-4AAD-98AD-B70B48929B38}" srcOrd="0" destOrd="1" presId="urn:microsoft.com/office/officeart/2018/2/layout/IconVerticalSolidList"/>
    <dgm:cxn modelId="{A9C54A45-7351-483B-9B40-E6E8001226B8}" type="presOf" srcId="{DCFE4EB1-D5E8-4051-9782-1BE568390F3B}" destId="{28ADFCEC-301C-43BE-999E-6DFB9A5E9EAB}" srcOrd="0" destOrd="0" presId="urn:microsoft.com/office/officeart/2018/2/layout/IconVerticalSolidList"/>
    <dgm:cxn modelId="{7A85706D-C4F4-4080-BA40-31D101327955}" type="presOf" srcId="{7F62FA47-BEED-4840-A238-00B21DDB3857}" destId="{7D5FD6CF-00B0-4AAD-98AD-B70B48929B38}" srcOrd="0" destOrd="0" presId="urn:microsoft.com/office/officeart/2018/2/layout/IconVerticalSolidList"/>
    <dgm:cxn modelId="{63188E7F-C9EA-4CB6-B746-76E01B876E80}" srcId="{4DDDFFDF-65CB-45C4-A3F7-BE9814115CC2}" destId="{7F62FA47-BEED-4840-A238-00B21DDB3857}" srcOrd="0" destOrd="0" parTransId="{68EA6BAB-57D7-4A48-A18C-B0C9F92FA9A4}" sibTransId="{8580F438-6980-43D6-95C3-AB73F17ED11A}"/>
    <dgm:cxn modelId="{FBAE4D80-C257-4B1D-ADBA-33028447E279}" srcId="{DCFE4EB1-D5E8-4051-9782-1BE568390F3B}" destId="{4DDDFFDF-65CB-45C4-A3F7-BE9814115CC2}" srcOrd="1" destOrd="0" parTransId="{5CC750C9-BEC4-4D8B-94DF-BB5A0674B6C5}" sibTransId="{95655DA7-EC89-41C5-9D8C-6F440BF15E7C}"/>
    <dgm:cxn modelId="{F1BB2FA2-5417-476A-8551-031ECDDA972D}" srcId="{DCFE4EB1-D5E8-4051-9782-1BE568390F3B}" destId="{D46AE742-C144-4F87-8BB1-C8FF911AF970}" srcOrd="2" destOrd="0" parTransId="{29BD4027-6D1D-4DE7-98CD-4661DBC3DF3A}" sibTransId="{02F506B9-3A2F-4AD3-859C-8D3AF53F1591}"/>
    <dgm:cxn modelId="{5FD1D9D3-6AFE-4291-A653-AC0CD635183F}" type="presOf" srcId="{D46AE742-C144-4F87-8BB1-C8FF911AF970}" destId="{878B41CB-B2C5-4886-A906-2E157E55925C}" srcOrd="0" destOrd="0" presId="urn:microsoft.com/office/officeart/2018/2/layout/IconVerticalSolidList"/>
    <dgm:cxn modelId="{618AEAD3-6748-4700-9486-A6D51B2D1719}" srcId="{DCFE4EB1-D5E8-4051-9782-1BE568390F3B}" destId="{8330F2E2-2C38-46BE-AC63-2C73A02C1B59}" srcOrd="0" destOrd="0" parTransId="{3CFB92DD-6CE9-4BF9-B0AE-4BC54D636176}" sibTransId="{9C4A58DA-DE39-4E91-9676-5AC62DF15350}"/>
    <dgm:cxn modelId="{5E5C48D7-7EC2-42AD-9FDD-212DC3B9E99D}" type="presOf" srcId="{8330F2E2-2C38-46BE-AC63-2C73A02C1B59}" destId="{E4408D54-3252-4EC1-8028-5D50FEC8A89B}" srcOrd="0" destOrd="0" presId="urn:microsoft.com/office/officeart/2018/2/layout/IconVerticalSolidList"/>
    <dgm:cxn modelId="{56ED3BEA-70D7-4F1F-9FC6-1A16F213D5D0}" srcId="{4DDDFFDF-65CB-45C4-A3F7-BE9814115CC2}" destId="{BA4FB3FB-9615-4A58-8711-3FD13EDE7B52}" srcOrd="1" destOrd="0" parTransId="{146FCF9A-6FB4-4BBA-BDCF-0BECB3BB7179}" sibTransId="{288DBC59-6804-403F-A02F-AEFDFFAFE07D}"/>
    <dgm:cxn modelId="{52B351FF-C073-4651-A80C-237A839F4897}" type="presOf" srcId="{4DDDFFDF-65CB-45C4-A3F7-BE9814115CC2}" destId="{2391DA03-C595-42AF-8F99-9D15C73DBDC6}" srcOrd="0" destOrd="0" presId="urn:microsoft.com/office/officeart/2018/2/layout/IconVerticalSolidList"/>
    <dgm:cxn modelId="{A59A30E4-F291-4AD7-9D98-8CAAC49160C0}" type="presParOf" srcId="{28ADFCEC-301C-43BE-999E-6DFB9A5E9EAB}" destId="{F696B919-34B4-45B0-8CC9-4E3518EEA5FF}" srcOrd="0" destOrd="0" presId="urn:microsoft.com/office/officeart/2018/2/layout/IconVerticalSolidList"/>
    <dgm:cxn modelId="{F9E87FFE-532D-42F2-B83F-CF1C18A5F8D7}" type="presParOf" srcId="{F696B919-34B4-45B0-8CC9-4E3518EEA5FF}" destId="{FC58AD79-C70C-4245-87F4-7DCBDA0E145B}" srcOrd="0" destOrd="0" presId="urn:microsoft.com/office/officeart/2018/2/layout/IconVerticalSolidList"/>
    <dgm:cxn modelId="{78222F54-A298-4A49-BE8F-158CFB7FBC5B}" type="presParOf" srcId="{F696B919-34B4-45B0-8CC9-4E3518EEA5FF}" destId="{65288745-F70D-428E-A2C1-A63EE9165BC6}" srcOrd="1" destOrd="0" presId="urn:microsoft.com/office/officeart/2018/2/layout/IconVerticalSolidList"/>
    <dgm:cxn modelId="{2ED70A80-1618-470F-8B3A-9FEA1D397697}" type="presParOf" srcId="{F696B919-34B4-45B0-8CC9-4E3518EEA5FF}" destId="{A3F82BD9-ADA6-4FAB-B0A9-2AD48462859E}" srcOrd="2" destOrd="0" presId="urn:microsoft.com/office/officeart/2018/2/layout/IconVerticalSolidList"/>
    <dgm:cxn modelId="{5EACE1E2-85C4-4DDE-989F-D1A14C9334DD}" type="presParOf" srcId="{F696B919-34B4-45B0-8CC9-4E3518EEA5FF}" destId="{E4408D54-3252-4EC1-8028-5D50FEC8A89B}" srcOrd="3" destOrd="0" presId="urn:microsoft.com/office/officeart/2018/2/layout/IconVerticalSolidList"/>
    <dgm:cxn modelId="{DA79531C-590A-4D5D-8E79-DC2ACE9FB5F5}" type="presParOf" srcId="{28ADFCEC-301C-43BE-999E-6DFB9A5E9EAB}" destId="{061EBD5F-5B1A-46CF-9A70-26045C0066E4}" srcOrd="1" destOrd="0" presId="urn:microsoft.com/office/officeart/2018/2/layout/IconVerticalSolidList"/>
    <dgm:cxn modelId="{79E15E20-D33E-4144-88B9-CF2CEB6936E7}" type="presParOf" srcId="{28ADFCEC-301C-43BE-999E-6DFB9A5E9EAB}" destId="{E67C99F6-3A26-41A5-8C3E-B28375A180CE}" srcOrd="2" destOrd="0" presId="urn:microsoft.com/office/officeart/2018/2/layout/IconVerticalSolidList"/>
    <dgm:cxn modelId="{F8872C5F-40C7-4CFF-B7DC-51CFE03EE39B}" type="presParOf" srcId="{E67C99F6-3A26-41A5-8C3E-B28375A180CE}" destId="{0968235C-1465-48D4-B283-ED87BA885CFA}" srcOrd="0" destOrd="0" presId="urn:microsoft.com/office/officeart/2018/2/layout/IconVerticalSolidList"/>
    <dgm:cxn modelId="{323A1EFD-D465-4D63-A8CA-71A208BA143C}" type="presParOf" srcId="{E67C99F6-3A26-41A5-8C3E-B28375A180CE}" destId="{E0860CAF-52B8-458C-8DCB-B8D7D94C4D83}" srcOrd="1" destOrd="0" presId="urn:microsoft.com/office/officeart/2018/2/layout/IconVerticalSolidList"/>
    <dgm:cxn modelId="{8D96F3BD-5FE7-49AA-B111-E114FC42F9A3}" type="presParOf" srcId="{E67C99F6-3A26-41A5-8C3E-B28375A180CE}" destId="{6BE9156B-793D-4000-A3F5-3F1B0A9094B5}" srcOrd="2" destOrd="0" presId="urn:microsoft.com/office/officeart/2018/2/layout/IconVerticalSolidList"/>
    <dgm:cxn modelId="{48425BA1-0D77-4E98-9F18-DBD9C4B2B638}" type="presParOf" srcId="{E67C99F6-3A26-41A5-8C3E-B28375A180CE}" destId="{2391DA03-C595-42AF-8F99-9D15C73DBDC6}" srcOrd="3" destOrd="0" presId="urn:microsoft.com/office/officeart/2018/2/layout/IconVerticalSolidList"/>
    <dgm:cxn modelId="{C69E8E02-4F65-4036-8AA5-CB08A8AE5BF3}" type="presParOf" srcId="{E67C99F6-3A26-41A5-8C3E-B28375A180CE}" destId="{7D5FD6CF-00B0-4AAD-98AD-B70B48929B38}" srcOrd="4" destOrd="0" presId="urn:microsoft.com/office/officeart/2018/2/layout/IconVerticalSolidList"/>
    <dgm:cxn modelId="{67A82703-CBCC-453A-8369-51C0EC8DCE34}" type="presParOf" srcId="{28ADFCEC-301C-43BE-999E-6DFB9A5E9EAB}" destId="{84B75CE7-865E-4623-BE7B-788F71441F98}" srcOrd="3" destOrd="0" presId="urn:microsoft.com/office/officeart/2018/2/layout/IconVerticalSolidList"/>
    <dgm:cxn modelId="{DFC7AE65-56C5-4659-85A8-0D6E3B693943}" type="presParOf" srcId="{28ADFCEC-301C-43BE-999E-6DFB9A5E9EAB}" destId="{2E51E72C-EC83-43A9-8DBB-32CF72F202E6}" srcOrd="4" destOrd="0" presId="urn:microsoft.com/office/officeart/2018/2/layout/IconVerticalSolidList"/>
    <dgm:cxn modelId="{23CCD54B-4E10-4B5A-B256-EB517C9E885D}" type="presParOf" srcId="{2E51E72C-EC83-43A9-8DBB-32CF72F202E6}" destId="{B36A875A-EFFD-43A6-9CD5-0ACE0A96B671}" srcOrd="0" destOrd="0" presId="urn:microsoft.com/office/officeart/2018/2/layout/IconVerticalSolidList"/>
    <dgm:cxn modelId="{7F74DB21-557D-44E9-88B1-CDC6B8FE3EB8}" type="presParOf" srcId="{2E51E72C-EC83-43A9-8DBB-32CF72F202E6}" destId="{077E0BA8-3FE1-4330-8A65-94B95B4297CC}" srcOrd="1" destOrd="0" presId="urn:microsoft.com/office/officeart/2018/2/layout/IconVerticalSolidList"/>
    <dgm:cxn modelId="{1D5A26C6-6DC7-49DB-AD3D-598D7232983E}" type="presParOf" srcId="{2E51E72C-EC83-43A9-8DBB-32CF72F202E6}" destId="{3781C01D-E3CF-42E3-B560-5242DF0E9170}" srcOrd="2" destOrd="0" presId="urn:microsoft.com/office/officeart/2018/2/layout/IconVerticalSolidList"/>
    <dgm:cxn modelId="{545CC45C-A24F-4390-BC74-C8CA2B664831}" type="presParOf" srcId="{2E51E72C-EC83-43A9-8DBB-32CF72F202E6}" destId="{878B41CB-B2C5-4886-A906-2E157E5592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326ECE-FEC8-474A-86EB-AD9C2DAE9B7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6005A35-F643-4543-9073-669FC02ABAFA}">
      <dgm:prSet/>
      <dgm:spPr/>
      <dgm:t>
        <a:bodyPr/>
        <a:lstStyle/>
        <a:p>
          <a:r>
            <a:rPr lang="en-US"/>
            <a:t>Data processing services to analyze logs for attack patterns</a:t>
          </a:r>
        </a:p>
      </dgm:t>
    </dgm:pt>
    <dgm:pt modelId="{845CC69E-86F9-4DDF-8E8D-7544EE0F772E}" type="parTrans" cxnId="{2CFA2779-3CAA-4D24-BA1F-370DF310A73B}">
      <dgm:prSet/>
      <dgm:spPr/>
      <dgm:t>
        <a:bodyPr/>
        <a:lstStyle/>
        <a:p>
          <a:endParaRPr lang="en-US"/>
        </a:p>
      </dgm:t>
    </dgm:pt>
    <dgm:pt modelId="{85BE9B3B-CEC9-4515-A0FC-74EB73406446}" type="sibTrans" cxnId="{2CFA2779-3CAA-4D24-BA1F-370DF310A73B}">
      <dgm:prSet/>
      <dgm:spPr/>
      <dgm:t>
        <a:bodyPr/>
        <a:lstStyle/>
        <a:p>
          <a:endParaRPr lang="en-US"/>
        </a:p>
      </dgm:t>
    </dgm:pt>
    <dgm:pt modelId="{DD4D05BF-DBA1-4180-96F4-7D022445F01E}">
      <dgm:prSet/>
      <dgm:spPr/>
      <dgm:t>
        <a:bodyPr/>
        <a:lstStyle/>
        <a:p>
          <a:r>
            <a:rPr lang="en-US"/>
            <a:t>Add Machine Learning to find correlations intelligently</a:t>
          </a:r>
        </a:p>
      </dgm:t>
    </dgm:pt>
    <dgm:pt modelId="{61E3DCE3-B203-473A-BB6C-44F3F3CEC86B}" type="parTrans" cxnId="{ACC77770-05BB-40BF-B241-24E789710284}">
      <dgm:prSet/>
      <dgm:spPr/>
      <dgm:t>
        <a:bodyPr/>
        <a:lstStyle/>
        <a:p>
          <a:endParaRPr lang="en-US"/>
        </a:p>
      </dgm:t>
    </dgm:pt>
    <dgm:pt modelId="{9C15D4A3-E092-4E82-9453-AB0A77240B25}" type="sibTrans" cxnId="{ACC77770-05BB-40BF-B241-24E789710284}">
      <dgm:prSet/>
      <dgm:spPr/>
      <dgm:t>
        <a:bodyPr/>
        <a:lstStyle/>
        <a:p>
          <a:endParaRPr lang="en-US"/>
        </a:p>
      </dgm:t>
    </dgm:pt>
    <dgm:pt modelId="{BE7FE48A-7951-4084-A34C-4CAA05879E0B}">
      <dgm:prSet/>
      <dgm:spPr/>
      <dgm:t>
        <a:bodyPr/>
        <a:lstStyle/>
        <a:p>
          <a:r>
            <a:rPr lang="en-US"/>
            <a:t>Deploy rules to enhance filtering </a:t>
          </a:r>
        </a:p>
      </dgm:t>
    </dgm:pt>
    <dgm:pt modelId="{B54A4D03-3351-4ED2-8491-496BC99C9191}" type="parTrans" cxnId="{B629E2B0-59FA-4EE9-A8F2-0D779D1AEF96}">
      <dgm:prSet/>
      <dgm:spPr/>
      <dgm:t>
        <a:bodyPr/>
        <a:lstStyle/>
        <a:p>
          <a:endParaRPr lang="en-US"/>
        </a:p>
      </dgm:t>
    </dgm:pt>
    <dgm:pt modelId="{9368096A-B727-4F70-AEED-37EAB7D1C721}" type="sibTrans" cxnId="{B629E2B0-59FA-4EE9-A8F2-0D779D1AEF96}">
      <dgm:prSet/>
      <dgm:spPr/>
      <dgm:t>
        <a:bodyPr/>
        <a:lstStyle/>
        <a:p>
          <a:endParaRPr lang="en-US"/>
        </a:p>
      </dgm:t>
    </dgm:pt>
    <dgm:pt modelId="{2A88D72B-F0A9-FC43-BDB3-6B4EB1FCF427}" type="pres">
      <dgm:prSet presAssocID="{10326ECE-FEC8-474A-86EB-AD9C2DAE9B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3043404-28F7-374C-AC28-8014927626E0}" type="pres">
      <dgm:prSet presAssocID="{B6005A35-F643-4543-9073-669FC02ABAFA}" presName="hierRoot1" presStyleCnt="0"/>
      <dgm:spPr/>
    </dgm:pt>
    <dgm:pt modelId="{E6ADA2F2-DAB3-D240-A79C-26597E83AA3E}" type="pres">
      <dgm:prSet presAssocID="{B6005A35-F643-4543-9073-669FC02ABAFA}" presName="composite" presStyleCnt="0"/>
      <dgm:spPr/>
    </dgm:pt>
    <dgm:pt modelId="{B9F30829-44B8-2D4D-83E4-7317F49A0516}" type="pres">
      <dgm:prSet presAssocID="{B6005A35-F643-4543-9073-669FC02ABAFA}" presName="background" presStyleLbl="node0" presStyleIdx="0" presStyleCnt="3"/>
      <dgm:spPr/>
    </dgm:pt>
    <dgm:pt modelId="{8E29C089-7484-F645-91E5-7B70918708DB}" type="pres">
      <dgm:prSet presAssocID="{B6005A35-F643-4543-9073-669FC02ABAFA}" presName="text" presStyleLbl="fgAcc0" presStyleIdx="0" presStyleCnt="3">
        <dgm:presLayoutVars>
          <dgm:chPref val="3"/>
        </dgm:presLayoutVars>
      </dgm:prSet>
      <dgm:spPr/>
    </dgm:pt>
    <dgm:pt modelId="{A2C8B840-4006-9D42-897B-FF630DB42F77}" type="pres">
      <dgm:prSet presAssocID="{B6005A35-F643-4543-9073-669FC02ABAFA}" presName="hierChild2" presStyleCnt="0"/>
      <dgm:spPr/>
    </dgm:pt>
    <dgm:pt modelId="{ABE27CF2-3CB9-B648-8195-FEF4A51C2E1B}" type="pres">
      <dgm:prSet presAssocID="{DD4D05BF-DBA1-4180-96F4-7D022445F01E}" presName="hierRoot1" presStyleCnt="0"/>
      <dgm:spPr/>
    </dgm:pt>
    <dgm:pt modelId="{37D296B4-4284-4240-8E70-89C3215E2B92}" type="pres">
      <dgm:prSet presAssocID="{DD4D05BF-DBA1-4180-96F4-7D022445F01E}" presName="composite" presStyleCnt="0"/>
      <dgm:spPr/>
    </dgm:pt>
    <dgm:pt modelId="{C5F1933B-8BC5-1548-B067-F61991384014}" type="pres">
      <dgm:prSet presAssocID="{DD4D05BF-DBA1-4180-96F4-7D022445F01E}" presName="background" presStyleLbl="node0" presStyleIdx="1" presStyleCnt="3"/>
      <dgm:spPr/>
    </dgm:pt>
    <dgm:pt modelId="{C4615460-522C-9A42-810D-E839AEB75B7D}" type="pres">
      <dgm:prSet presAssocID="{DD4D05BF-DBA1-4180-96F4-7D022445F01E}" presName="text" presStyleLbl="fgAcc0" presStyleIdx="1" presStyleCnt="3">
        <dgm:presLayoutVars>
          <dgm:chPref val="3"/>
        </dgm:presLayoutVars>
      </dgm:prSet>
      <dgm:spPr/>
    </dgm:pt>
    <dgm:pt modelId="{69F9DACE-1A30-614C-8F8A-99168734707B}" type="pres">
      <dgm:prSet presAssocID="{DD4D05BF-DBA1-4180-96F4-7D022445F01E}" presName="hierChild2" presStyleCnt="0"/>
      <dgm:spPr/>
    </dgm:pt>
    <dgm:pt modelId="{FD4D5C01-7085-9845-B144-690A971E0B2D}" type="pres">
      <dgm:prSet presAssocID="{BE7FE48A-7951-4084-A34C-4CAA05879E0B}" presName="hierRoot1" presStyleCnt="0"/>
      <dgm:spPr/>
    </dgm:pt>
    <dgm:pt modelId="{DA22898A-CCBC-0B4B-BE7A-28517B1436DB}" type="pres">
      <dgm:prSet presAssocID="{BE7FE48A-7951-4084-A34C-4CAA05879E0B}" presName="composite" presStyleCnt="0"/>
      <dgm:spPr/>
    </dgm:pt>
    <dgm:pt modelId="{1C0B39C3-EFAB-D344-82B2-31F7C8BEE4E3}" type="pres">
      <dgm:prSet presAssocID="{BE7FE48A-7951-4084-A34C-4CAA05879E0B}" presName="background" presStyleLbl="node0" presStyleIdx="2" presStyleCnt="3"/>
      <dgm:spPr/>
    </dgm:pt>
    <dgm:pt modelId="{3E6E6CAB-A972-7441-A882-B536A3F9EAA7}" type="pres">
      <dgm:prSet presAssocID="{BE7FE48A-7951-4084-A34C-4CAA05879E0B}" presName="text" presStyleLbl="fgAcc0" presStyleIdx="2" presStyleCnt="3">
        <dgm:presLayoutVars>
          <dgm:chPref val="3"/>
        </dgm:presLayoutVars>
      </dgm:prSet>
      <dgm:spPr/>
    </dgm:pt>
    <dgm:pt modelId="{0D009B2E-9360-9A48-9A0D-2F46F02C07CE}" type="pres">
      <dgm:prSet presAssocID="{BE7FE48A-7951-4084-A34C-4CAA05879E0B}" presName="hierChild2" presStyleCnt="0"/>
      <dgm:spPr/>
    </dgm:pt>
  </dgm:ptLst>
  <dgm:cxnLst>
    <dgm:cxn modelId="{EAE0DF2D-94D4-094A-9253-A497E46651AB}" type="presOf" srcId="{10326ECE-FEC8-474A-86EB-AD9C2DAE9B71}" destId="{2A88D72B-F0A9-FC43-BDB3-6B4EB1FCF427}" srcOrd="0" destOrd="0" presId="urn:microsoft.com/office/officeart/2005/8/layout/hierarchy1"/>
    <dgm:cxn modelId="{ACC77770-05BB-40BF-B241-24E789710284}" srcId="{10326ECE-FEC8-474A-86EB-AD9C2DAE9B71}" destId="{DD4D05BF-DBA1-4180-96F4-7D022445F01E}" srcOrd="1" destOrd="0" parTransId="{61E3DCE3-B203-473A-BB6C-44F3F3CEC86B}" sibTransId="{9C15D4A3-E092-4E82-9453-AB0A77240B25}"/>
    <dgm:cxn modelId="{2CFA2779-3CAA-4D24-BA1F-370DF310A73B}" srcId="{10326ECE-FEC8-474A-86EB-AD9C2DAE9B71}" destId="{B6005A35-F643-4543-9073-669FC02ABAFA}" srcOrd="0" destOrd="0" parTransId="{845CC69E-86F9-4DDF-8E8D-7544EE0F772E}" sibTransId="{85BE9B3B-CEC9-4515-A0FC-74EB73406446}"/>
    <dgm:cxn modelId="{B629E2B0-59FA-4EE9-A8F2-0D779D1AEF96}" srcId="{10326ECE-FEC8-474A-86EB-AD9C2DAE9B71}" destId="{BE7FE48A-7951-4084-A34C-4CAA05879E0B}" srcOrd="2" destOrd="0" parTransId="{B54A4D03-3351-4ED2-8491-496BC99C9191}" sibTransId="{9368096A-B727-4F70-AEED-37EAB7D1C721}"/>
    <dgm:cxn modelId="{774195B8-BEAD-B44C-8486-65B28935017D}" type="presOf" srcId="{BE7FE48A-7951-4084-A34C-4CAA05879E0B}" destId="{3E6E6CAB-A972-7441-A882-B536A3F9EAA7}" srcOrd="0" destOrd="0" presId="urn:microsoft.com/office/officeart/2005/8/layout/hierarchy1"/>
    <dgm:cxn modelId="{BA05E8B9-22EE-5240-B6CE-B2F1C56EA933}" type="presOf" srcId="{DD4D05BF-DBA1-4180-96F4-7D022445F01E}" destId="{C4615460-522C-9A42-810D-E839AEB75B7D}" srcOrd="0" destOrd="0" presId="urn:microsoft.com/office/officeart/2005/8/layout/hierarchy1"/>
    <dgm:cxn modelId="{C6DF0ABE-AE54-B04F-9DEF-96A160132659}" type="presOf" srcId="{B6005A35-F643-4543-9073-669FC02ABAFA}" destId="{8E29C089-7484-F645-91E5-7B70918708DB}" srcOrd="0" destOrd="0" presId="urn:microsoft.com/office/officeart/2005/8/layout/hierarchy1"/>
    <dgm:cxn modelId="{466A5C1D-153C-294D-BE45-BD3A29CF9E67}" type="presParOf" srcId="{2A88D72B-F0A9-FC43-BDB3-6B4EB1FCF427}" destId="{D3043404-28F7-374C-AC28-8014927626E0}" srcOrd="0" destOrd="0" presId="urn:microsoft.com/office/officeart/2005/8/layout/hierarchy1"/>
    <dgm:cxn modelId="{121B34E0-3984-154D-BDC2-DC0DBCE3DDBA}" type="presParOf" srcId="{D3043404-28F7-374C-AC28-8014927626E0}" destId="{E6ADA2F2-DAB3-D240-A79C-26597E83AA3E}" srcOrd="0" destOrd="0" presId="urn:microsoft.com/office/officeart/2005/8/layout/hierarchy1"/>
    <dgm:cxn modelId="{B56824ED-28DE-FA42-9C38-C733B04E6A7B}" type="presParOf" srcId="{E6ADA2F2-DAB3-D240-A79C-26597E83AA3E}" destId="{B9F30829-44B8-2D4D-83E4-7317F49A0516}" srcOrd="0" destOrd="0" presId="urn:microsoft.com/office/officeart/2005/8/layout/hierarchy1"/>
    <dgm:cxn modelId="{9F185E6E-C6E6-A249-82CB-37D642B9EA14}" type="presParOf" srcId="{E6ADA2F2-DAB3-D240-A79C-26597E83AA3E}" destId="{8E29C089-7484-F645-91E5-7B70918708DB}" srcOrd="1" destOrd="0" presId="urn:microsoft.com/office/officeart/2005/8/layout/hierarchy1"/>
    <dgm:cxn modelId="{6DE11549-CDF5-6940-B7E7-221AB8016485}" type="presParOf" srcId="{D3043404-28F7-374C-AC28-8014927626E0}" destId="{A2C8B840-4006-9D42-897B-FF630DB42F77}" srcOrd="1" destOrd="0" presId="urn:microsoft.com/office/officeart/2005/8/layout/hierarchy1"/>
    <dgm:cxn modelId="{85B82070-8FAD-EF47-901E-C0E850181177}" type="presParOf" srcId="{2A88D72B-F0A9-FC43-BDB3-6B4EB1FCF427}" destId="{ABE27CF2-3CB9-B648-8195-FEF4A51C2E1B}" srcOrd="1" destOrd="0" presId="urn:microsoft.com/office/officeart/2005/8/layout/hierarchy1"/>
    <dgm:cxn modelId="{7835E722-8F6F-0E46-8D76-AC2768DF7624}" type="presParOf" srcId="{ABE27CF2-3CB9-B648-8195-FEF4A51C2E1B}" destId="{37D296B4-4284-4240-8E70-89C3215E2B92}" srcOrd="0" destOrd="0" presId="urn:microsoft.com/office/officeart/2005/8/layout/hierarchy1"/>
    <dgm:cxn modelId="{3F7116B3-4774-7A4B-BB2E-4C60C689801F}" type="presParOf" srcId="{37D296B4-4284-4240-8E70-89C3215E2B92}" destId="{C5F1933B-8BC5-1548-B067-F61991384014}" srcOrd="0" destOrd="0" presId="urn:microsoft.com/office/officeart/2005/8/layout/hierarchy1"/>
    <dgm:cxn modelId="{76A60492-3F74-6145-B569-47EB44C0C785}" type="presParOf" srcId="{37D296B4-4284-4240-8E70-89C3215E2B92}" destId="{C4615460-522C-9A42-810D-E839AEB75B7D}" srcOrd="1" destOrd="0" presId="urn:microsoft.com/office/officeart/2005/8/layout/hierarchy1"/>
    <dgm:cxn modelId="{BEF05E4A-8643-D649-9715-D6EF819F24F3}" type="presParOf" srcId="{ABE27CF2-3CB9-B648-8195-FEF4A51C2E1B}" destId="{69F9DACE-1A30-614C-8F8A-99168734707B}" srcOrd="1" destOrd="0" presId="urn:microsoft.com/office/officeart/2005/8/layout/hierarchy1"/>
    <dgm:cxn modelId="{B4F3DCBC-36E4-A947-9E0D-FC9A20F32504}" type="presParOf" srcId="{2A88D72B-F0A9-FC43-BDB3-6B4EB1FCF427}" destId="{FD4D5C01-7085-9845-B144-690A971E0B2D}" srcOrd="2" destOrd="0" presId="urn:microsoft.com/office/officeart/2005/8/layout/hierarchy1"/>
    <dgm:cxn modelId="{C3674F00-2549-5A4A-8972-780A3BC0CAF1}" type="presParOf" srcId="{FD4D5C01-7085-9845-B144-690A971E0B2D}" destId="{DA22898A-CCBC-0B4B-BE7A-28517B1436DB}" srcOrd="0" destOrd="0" presId="urn:microsoft.com/office/officeart/2005/8/layout/hierarchy1"/>
    <dgm:cxn modelId="{30363628-7A30-E442-8CC4-687D14FAB312}" type="presParOf" srcId="{DA22898A-CCBC-0B4B-BE7A-28517B1436DB}" destId="{1C0B39C3-EFAB-D344-82B2-31F7C8BEE4E3}" srcOrd="0" destOrd="0" presId="urn:microsoft.com/office/officeart/2005/8/layout/hierarchy1"/>
    <dgm:cxn modelId="{9E065C49-C8D5-1A42-9F7B-5ED13CEF2E18}" type="presParOf" srcId="{DA22898A-CCBC-0B4B-BE7A-28517B1436DB}" destId="{3E6E6CAB-A972-7441-A882-B536A3F9EAA7}" srcOrd="1" destOrd="0" presId="urn:microsoft.com/office/officeart/2005/8/layout/hierarchy1"/>
    <dgm:cxn modelId="{7A769430-E85D-6F4C-ADCA-D8B66858ABF5}" type="presParOf" srcId="{FD4D5C01-7085-9845-B144-690A971E0B2D}" destId="{0D009B2E-9360-9A48-9A0D-2F46F02C07C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40F776-A64B-4526-85A4-08B7BE4AAF8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8CF8E6-2744-4114-B36D-E9D2BFCDCF4B}">
      <dgm:prSet/>
      <dgm:spPr/>
      <dgm:t>
        <a:bodyPr/>
        <a:lstStyle/>
        <a:p>
          <a:r>
            <a:rPr lang="en-US"/>
            <a:t>Enhance log reading capabilities by introducing Apache Kafka into the logging process</a:t>
          </a:r>
        </a:p>
      </dgm:t>
    </dgm:pt>
    <dgm:pt modelId="{8AB5B74E-02C8-41EF-BC5A-A710DB8B9A25}" type="parTrans" cxnId="{0425209D-C41A-4AE2-A51A-211167AEDC94}">
      <dgm:prSet/>
      <dgm:spPr/>
      <dgm:t>
        <a:bodyPr/>
        <a:lstStyle/>
        <a:p>
          <a:endParaRPr lang="en-US"/>
        </a:p>
      </dgm:t>
    </dgm:pt>
    <dgm:pt modelId="{C5AD96CA-EA95-4FDC-950D-51416DDD0A21}" type="sibTrans" cxnId="{0425209D-C41A-4AE2-A51A-211167AEDC94}">
      <dgm:prSet/>
      <dgm:spPr/>
      <dgm:t>
        <a:bodyPr/>
        <a:lstStyle/>
        <a:p>
          <a:endParaRPr lang="en-US"/>
        </a:p>
      </dgm:t>
    </dgm:pt>
    <dgm:pt modelId="{1E08356A-6F27-4ACD-8443-A5654978587D}">
      <dgm:prSet/>
      <dgm:spPr/>
      <dgm:t>
        <a:bodyPr/>
        <a:lstStyle/>
        <a:p>
          <a:r>
            <a:rPr lang="en-US" dirty="0"/>
            <a:t>Add a Spark cluster to analyze log streams and respond with the suspected IP address to take action </a:t>
          </a:r>
        </a:p>
      </dgm:t>
    </dgm:pt>
    <dgm:pt modelId="{7AA925E2-7923-4451-AD02-AB89D48A2911}" type="parTrans" cxnId="{E3B7B800-4D49-46DC-ACC1-9B3BE6F7A1F1}">
      <dgm:prSet/>
      <dgm:spPr/>
      <dgm:t>
        <a:bodyPr/>
        <a:lstStyle/>
        <a:p>
          <a:endParaRPr lang="en-US"/>
        </a:p>
      </dgm:t>
    </dgm:pt>
    <dgm:pt modelId="{695686C5-08E5-4B5A-956D-BED3250CBE56}" type="sibTrans" cxnId="{E3B7B800-4D49-46DC-ACC1-9B3BE6F7A1F1}">
      <dgm:prSet/>
      <dgm:spPr/>
      <dgm:t>
        <a:bodyPr/>
        <a:lstStyle/>
        <a:p>
          <a:endParaRPr lang="en-US"/>
        </a:p>
      </dgm:t>
    </dgm:pt>
    <dgm:pt modelId="{7CADFD0A-1153-3C4D-B6D3-2ED990B6F0E2}" type="pres">
      <dgm:prSet presAssocID="{C740F776-A64B-4526-85A4-08B7BE4AAF85}" presName="linear" presStyleCnt="0">
        <dgm:presLayoutVars>
          <dgm:animLvl val="lvl"/>
          <dgm:resizeHandles val="exact"/>
        </dgm:presLayoutVars>
      </dgm:prSet>
      <dgm:spPr/>
    </dgm:pt>
    <dgm:pt modelId="{1EF08318-6E9E-A642-80E8-33F68B17409F}" type="pres">
      <dgm:prSet presAssocID="{8C8CF8E6-2744-4114-B36D-E9D2BFCDCF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723C76-98C2-8F42-9562-847DB5C8D06A}" type="pres">
      <dgm:prSet presAssocID="{C5AD96CA-EA95-4FDC-950D-51416DDD0A21}" presName="spacer" presStyleCnt="0"/>
      <dgm:spPr/>
    </dgm:pt>
    <dgm:pt modelId="{6F9666AF-FE3D-BB44-B7F8-4E7DCCC89062}" type="pres">
      <dgm:prSet presAssocID="{1E08356A-6F27-4ACD-8443-A5654978587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3B7B800-4D49-46DC-ACC1-9B3BE6F7A1F1}" srcId="{C740F776-A64B-4526-85A4-08B7BE4AAF85}" destId="{1E08356A-6F27-4ACD-8443-A5654978587D}" srcOrd="1" destOrd="0" parTransId="{7AA925E2-7923-4451-AD02-AB89D48A2911}" sibTransId="{695686C5-08E5-4B5A-956D-BED3250CBE56}"/>
    <dgm:cxn modelId="{D0684F1A-4BF0-F443-8656-B34130ABA122}" type="presOf" srcId="{C740F776-A64B-4526-85A4-08B7BE4AAF85}" destId="{7CADFD0A-1153-3C4D-B6D3-2ED990B6F0E2}" srcOrd="0" destOrd="0" presId="urn:microsoft.com/office/officeart/2005/8/layout/vList2"/>
    <dgm:cxn modelId="{42685B2C-C01B-3D49-9101-B533147A80BD}" type="presOf" srcId="{1E08356A-6F27-4ACD-8443-A5654978587D}" destId="{6F9666AF-FE3D-BB44-B7F8-4E7DCCC89062}" srcOrd="0" destOrd="0" presId="urn:microsoft.com/office/officeart/2005/8/layout/vList2"/>
    <dgm:cxn modelId="{48407D62-DEAF-AA40-ABC0-BEC9441A34CD}" type="presOf" srcId="{8C8CF8E6-2744-4114-B36D-E9D2BFCDCF4B}" destId="{1EF08318-6E9E-A642-80E8-33F68B17409F}" srcOrd="0" destOrd="0" presId="urn:microsoft.com/office/officeart/2005/8/layout/vList2"/>
    <dgm:cxn modelId="{0425209D-C41A-4AE2-A51A-211167AEDC94}" srcId="{C740F776-A64B-4526-85A4-08B7BE4AAF85}" destId="{8C8CF8E6-2744-4114-B36D-E9D2BFCDCF4B}" srcOrd="0" destOrd="0" parTransId="{8AB5B74E-02C8-41EF-BC5A-A710DB8B9A25}" sibTransId="{C5AD96CA-EA95-4FDC-950D-51416DDD0A21}"/>
    <dgm:cxn modelId="{9CC69252-13EF-BA46-93B0-AFE461C3BF1C}" type="presParOf" srcId="{7CADFD0A-1153-3C4D-B6D3-2ED990B6F0E2}" destId="{1EF08318-6E9E-A642-80E8-33F68B17409F}" srcOrd="0" destOrd="0" presId="urn:microsoft.com/office/officeart/2005/8/layout/vList2"/>
    <dgm:cxn modelId="{AB159724-6DBF-C846-A4F3-B10A2D233299}" type="presParOf" srcId="{7CADFD0A-1153-3C4D-B6D3-2ED990B6F0E2}" destId="{51723C76-98C2-8F42-9562-847DB5C8D06A}" srcOrd="1" destOrd="0" presId="urn:microsoft.com/office/officeart/2005/8/layout/vList2"/>
    <dgm:cxn modelId="{3031C9DE-9ABA-924C-8799-945E44EF903D}" type="presParOf" srcId="{7CADFD0A-1153-3C4D-B6D3-2ED990B6F0E2}" destId="{6F9666AF-FE3D-BB44-B7F8-4E7DCCC8906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8AD79-C70C-4245-87F4-7DCBDA0E145B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88745-F70D-428E-A2C1-A63EE9165BC6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08D54-3252-4EC1-8028-5D50FEC8A89B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Volumetric – attempt to saturate the bandwidth between the target and the Internet</a:t>
          </a:r>
        </a:p>
      </dsp:txBody>
      <dsp:txXfrm>
        <a:off x="1553633" y="574"/>
        <a:ext cx="5458736" cy="1345137"/>
      </dsp:txXfrm>
    </dsp:sp>
    <dsp:sp modelId="{0968235C-1465-48D4-B283-ED87BA885CFA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60CAF-52B8-458C-8DCB-B8D7D94C4D83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1DA03-C595-42AF-8F99-9D15C73DBDC6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TCP State-Exhaustion – consume the connection state tables within the infrastructure components </a:t>
          </a:r>
        </a:p>
      </dsp:txBody>
      <dsp:txXfrm>
        <a:off x="1553633" y="1681996"/>
        <a:ext cx="3155566" cy="1345137"/>
      </dsp:txXfrm>
    </dsp:sp>
    <dsp:sp modelId="{7D5FD6CF-00B0-4AAD-98AD-B70B48929B38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firewalls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web servers</a:t>
          </a:r>
        </a:p>
      </dsp:txBody>
      <dsp:txXfrm>
        <a:off x="4709200" y="1681996"/>
        <a:ext cx="2303169" cy="1345137"/>
      </dsp:txXfrm>
    </dsp:sp>
    <dsp:sp modelId="{B36A875A-EFFD-43A6-9CD5-0ACE0A96B671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E0BA8-3FE1-4330-8A65-94B95B4297CC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B41CB-B2C5-4886-A906-2E157E55925C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Application Layer – target some aspect at Layer-7 of the OSI Model</a:t>
          </a:r>
        </a:p>
      </dsp:txBody>
      <dsp:txXfrm>
        <a:off x="1553633" y="3363418"/>
        <a:ext cx="5458736" cy="1345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F30829-44B8-2D4D-83E4-7317F49A0516}">
      <dsp:nvSpPr>
        <dsp:cNvPr id="0" name=""/>
        <dsp:cNvSpPr/>
      </dsp:nvSpPr>
      <dsp:spPr>
        <a:xfrm>
          <a:off x="0" y="758474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9C089-7484-F645-91E5-7B70918708DB}">
      <dsp:nvSpPr>
        <dsp:cNvPr id="0" name=""/>
        <dsp:cNvSpPr/>
      </dsp:nvSpPr>
      <dsp:spPr>
        <a:xfrm>
          <a:off x="344685" y="1085926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 processing services to analyze logs for attack patterns</a:t>
          </a:r>
        </a:p>
      </dsp:txBody>
      <dsp:txXfrm>
        <a:off x="402381" y="1143622"/>
        <a:ext cx="2986781" cy="1854488"/>
      </dsp:txXfrm>
    </dsp:sp>
    <dsp:sp modelId="{C5F1933B-8BC5-1548-B067-F61991384014}">
      <dsp:nvSpPr>
        <dsp:cNvPr id="0" name=""/>
        <dsp:cNvSpPr/>
      </dsp:nvSpPr>
      <dsp:spPr>
        <a:xfrm>
          <a:off x="3791545" y="758474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15460-522C-9A42-810D-E839AEB75B7D}">
      <dsp:nvSpPr>
        <dsp:cNvPr id="0" name=""/>
        <dsp:cNvSpPr/>
      </dsp:nvSpPr>
      <dsp:spPr>
        <a:xfrm>
          <a:off x="4136231" y="1085926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Add Machine Learning to find correlations intelligently</a:t>
          </a:r>
        </a:p>
      </dsp:txBody>
      <dsp:txXfrm>
        <a:off x="4193927" y="1143622"/>
        <a:ext cx="2986781" cy="1854488"/>
      </dsp:txXfrm>
    </dsp:sp>
    <dsp:sp modelId="{1C0B39C3-EFAB-D344-82B2-31F7C8BEE4E3}">
      <dsp:nvSpPr>
        <dsp:cNvPr id="0" name=""/>
        <dsp:cNvSpPr/>
      </dsp:nvSpPr>
      <dsp:spPr>
        <a:xfrm>
          <a:off x="7583090" y="758474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E6CAB-A972-7441-A882-B536A3F9EAA7}">
      <dsp:nvSpPr>
        <dsp:cNvPr id="0" name=""/>
        <dsp:cNvSpPr/>
      </dsp:nvSpPr>
      <dsp:spPr>
        <a:xfrm>
          <a:off x="7927776" y="1085926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Deploy rules to enhance filtering </a:t>
          </a:r>
        </a:p>
      </dsp:txBody>
      <dsp:txXfrm>
        <a:off x="7985472" y="1143622"/>
        <a:ext cx="2986781" cy="1854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08318-6E9E-A642-80E8-33F68B17409F}">
      <dsp:nvSpPr>
        <dsp:cNvPr id="0" name=""/>
        <dsp:cNvSpPr/>
      </dsp:nvSpPr>
      <dsp:spPr>
        <a:xfrm>
          <a:off x="0" y="407325"/>
          <a:ext cx="7012370" cy="1895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Enhance log reading capabilities by introducing Apache Kafka into the logging process</a:t>
          </a:r>
        </a:p>
      </dsp:txBody>
      <dsp:txXfrm>
        <a:off x="92526" y="499851"/>
        <a:ext cx="6827318" cy="1710347"/>
      </dsp:txXfrm>
    </dsp:sp>
    <dsp:sp modelId="{6F9666AF-FE3D-BB44-B7F8-4E7DCCC89062}">
      <dsp:nvSpPr>
        <dsp:cNvPr id="0" name=""/>
        <dsp:cNvSpPr/>
      </dsp:nvSpPr>
      <dsp:spPr>
        <a:xfrm>
          <a:off x="0" y="2406405"/>
          <a:ext cx="7012370" cy="1895399"/>
        </a:xfrm>
        <a:prstGeom prst="roundRect">
          <a:avLst/>
        </a:prstGeom>
        <a:gradFill rotWithShape="0">
          <a:gsLst>
            <a:gs pos="0">
              <a:schemeClr val="accent2">
                <a:hueOff val="1522769"/>
                <a:satOff val="-320"/>
                <a:lumOff val="6863"/>
                <a:alphaOff val="0"/>
                <a:tint val="98000"/>
                <a:lumMod val="110000"/>
              </a:schemeClr>
            </a:gs>
            <a:gs pos="84000">
              <a:schemeClr val="accent2">
                <a:hueOff val="1522769"/>
                <a:satOff val="-320"/>
                <a:lumOff val="686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Add a Spark cluster to analyze log streams and respond with the suspected IP address to take action </a:t>
          </a:r>
        </a:p>
      </dsp:txBody>
      <dsp:txXfrm>
        <a:off x="92526" y="2498931"/>
        <a:ext cx="6827318" cy="1710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3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1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3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5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0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9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8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0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8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62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A82A9-718D-4894-A1C6-33F2F1ED1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48056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593271"/>
            <a:ext cx="11303626" cy="2059000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67CE5-D681-C14F-A72F-5A1CD6620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803683"/>
            <a:ext cx="10965141" cy="109331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Joe hall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073E3-55B7-1E4F-BC80-53F66D6CA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1985679"/>
            <a:ext cx="10965142" cy="484822"/>
          </a:xfrm>
        </p:spPr>
        <p:txBody>
          <a:bodyPr>
            <a:normAutofit/>
          </a:bodyPr>
          <a:lstStyle/>
          <a:p>
            <a:r>
              <a:rPr lang="en-US" dirty="0"/>
              <a:t>Distributed denial of service</a:t>
            </a:r>
          </a:p>
        </p:txBody>
      </p:sp>
    </p:spTree>
    <p:extLst>
      <p:ext uri="{BB962C8B-B14F-4D97-AF65-F5344CB8AC3E}">
        <p14:creationId xmlns:p14="http://schemas.microsoft.com/office/powerpoint/2010/main" val="3255214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ACAC1-C42E-2146-AEFB-2AFA3B5A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A2B6-E52E-8E4B-B3C0-41525956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10 Years with Thomson Reuters (Legal)</a:t>
            </a:r>
          </a:p>
          <a:p>
            <a:r>
              <a:rPr lang="en-US" dirty="0">
                <a:solidFill>
                  <a:schemeClr val="tx2"/>
                </a:solidFill>
              </a:rPr>
              <a:t>Projects Include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Electronic billing for law firms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Benchmarking attorney metrics – hours/fees/expenses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Analytics application development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Judges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Attorneys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Law Firms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Federal Courts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9E30E-F01D-174A-B871-C580155F9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2" t="18750"/>
          <a:stretch/>
        </p:blipFill>
        <p:spPr>
          <a:xfrm>
            <a:off x="7121654" y="702156"/>
            <a:ext cx="4670717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6E5A9-C1D3-724E-AFAC-A7F352C6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EFF"/>
                </a:solidFill>
              </a:rPr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105A-A6DA-C94C-9DC8-1CB674D3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7014423" cy="482083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 DDoS (Distributed Denial of Service) attack is an attempt to exhaust the resources available to a network, application or service so that genuine users cannot gain access. </a:t>
            </a:r>
          </a:p>
          <a:p>
            <a:r>
              <a:rPr lang="en-US" sz="2800" dirty="0"/>
              <a:t>A simple Denial of Service could be a technical accident where something (memory buffer overflows) force the shut down of the affected device; however, DDoS attacks are deliberate, malicious, and destructive.​</a:t>
            </a:r>
          </a:p>
        </p:txBody>
      </p:sp>
    </p:spTree>
    <p:extLst>
      <p:ext uri="{BB962C8B-B14F-4D97-AF65-F5344CB8AC3E}">
        <p14:creationId xmlns:p14="http://schemas.microsoft.com/office/powerpoint/2010/main" val="332482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2EF7C-4DBA-2443-BEFA-76B07C7F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A23CD-35AC-EA46-9BB8-EB0B46416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0" r="8846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4EA6B-D63F-0241-9660-096B1CFF0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573" y="2044393"/>
            <a:ext cx="3888522" cy="3930957"/>
          </a:xfrm>
        </p:spPr>
        <p:txBody>
          <a:bodyPr>
            <a:normAutofit/>
          </a:bodyPr>
          <a:lstStyle/>
          <a:p>
            <a:r>
              <a:rPr lang="en-US" sz="2000" dirty="0"/>
              <a:t>The target device has been </a:t>
            </a:r>
            <a:r>
              <a:rPr lang="en-US" sz="2000" i="1" dirty="0"/>
              <a:t>deliberately</a:t>
            </a:r>
            <a:r>
              <a:rPr lang="en-US" sz="2000" dirty="0"/>
              <a:t> overwhelmed with data packets. </a:t>
            </a:r>
          </a:p>
          <a:p>
            <a:r>
              <a:rPr lang="en-US" sz="2000" dirty="0"/>
              <a:t>Imagine five hundred people trying to run through a doorway at the same time.</a:t>
            </a:r>
          </a:p>
          <a:p>
            <a:r>
              <a:rPr lang="en-US" sz="2000" dirty="0"/>
              <a:t>The most common way that DDoS attacks are conducted these days is by leveraging control of a botnet</a:t>
            </a:r>
          </a:p>
        </p:txBody>
      </p:sp>
    </p:spTree>
    <p:extLst>
      <p:ext uri="{BB962C8B-B14F-4D97-AF65-F5344CB8AC3E}">
        <p14:creationId xmlns:p14="http://schemas.microsoft.com/office/powerpoint/2010/main" val="7617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77076-74CD-3D46-AF27-835EEF93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2200" b="1">
                <a:solidFill>
                  <a:schemeClr val="bg1">
                    <a:lumMod val="85000"/>
                    <a:lumOff val="15000"/>
                  </a:schemeClr>
                </a:solidFill>
              </a:rPr>
              <a:t>Different Types of DDoS Attacks?</a:t>
            </a:r>
            <a:endParaRPr lang="en-US" sz="220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ADDE1F-1C86-4C0F-A174-CCA98612D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65768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802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99B20D-FF66-9C4B-8AAF-3F235EF6D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66" y="1392267"/>
            <a:ext cx="6518800" cy="43675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85B09-B630-D044-B11E-51EAC872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Review of current data</a:t>
            </a:r>
          </a:p>
        </p:txBody>
      </p:sp>
    </p:spTree>
    <p:extLst>
      <p:ext uri="{BB962C8B-B14F-4D97-AF65-F5344CB8AC3E}">
        <p14:creationId xmlns:p14="http://schemas.microsoft.com/office/powerpoint/2010/main" val="370939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482D-9662-4845-BAC4-C0ACEFAB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Mitigation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89AB4C-58D2-440F-9825-C3609F0FCE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5897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95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ED779-2AAA-2242-B6A9-DEA7446A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My 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26428F0-8CFD-487B-9306-BF60F681D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38598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4202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C450-9FB3-D641-846D-A317D6E8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465462-9A7F-884F-AD6E-5FE1009A9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955" y="2025650"/>
            <a:ext cx="8080091" cy="33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9422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B3D23"/>
      </a:dk2>
      <a:lt2>
        <a:srgbClr val="E7E8E2"/>
      </a:lt2>
      <a:accent1>
        <a:srgbClr val="96A4C6"/>
      </a:accent1>
      <a:accent2>
        <a:srgbClr val="867FBA"/>
      </a:accent2>
      <a:accent3>
        <a:srgbClr val="B096C6"/>
      </a:accent3>
      <a:accent4>
        <a:srgbClr val="BAA07F"/>
      </a:accent4>
      <a:accent5>
        <a:srgbClr val="A6A57E"/>
      </a:accent5>
      <a:accent6>
        <a:srgbClr val="96AB75"/>
      </a:accent6>
      <a:hlink>
        <a:srgbClr val="808751"/>
      </a:hlink>
      <a:folHlink>
        <a:srgbClr val="82828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189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Gill Sans MT</vt:lpstr>
      <vt:lpstr>Wingdings 2</vt:lpstr>
      <vt:lpstr>DividendVTI</vt:lpstr>
      <vt:lpstr>Joe hall</vt:lpstr>
      <vt:lpstr>About me</vt:lpstr>
      <vt:lpstr>What is it?</vt:lpstr>
      <vt:lpstr>How does it work?</vt:lpstr>
      <vt:lpstr>Different Types of DDoS Attacks?</vt:lpstr>
      <vt:lpstr>Review of current data</vt:lpstr>
      <vt:lpstr>Mitigation</vt:lpstr>
      <vt:lpstr>My solution</vt:lpstr>
      <vt:lpstr>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Joe hall</dc:title>
  <dc:creator>Joe Hall</dc:creator>
  <cp:lastModifiedBy>Joe Hall</cp:lastModifiedBy>
  <cp:revision>6</cp:revision>
  <dcterms:created xsi:type="dcterms:W3CDTF">2019-09-11T12:55:13Z</dcterms:created>
  <dcterms:modified xsi:type="dcterms:W3CDTF">2019-09-11T23:15:25Z</dcterms:modified>
</cp:coreProperties>
</file>